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  <p:sldId id="259" r:id="rId5"/>
    <p:sldId id="256" r:id="rId6"/>
    <p:sldId id="262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3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11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661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15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023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84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23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52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4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34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966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3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B0772-C3B9-4411-8015-DD67BF52B668}" type="datetimeFigureOut">
              <a:rPr kumimoji="1" lang="ja-JP" altLang="en-US" smtClean="0"/>
              <a:t>2020/5/5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0CF9-BB44-4EE4-AD37-EEDAB16038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33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598875" y="1115833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>
                  <a:lumMod val="75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769165" y="1286123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77368" y="2512472"/>
            <a:ext cx="2698175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ＧＷ自主勉強会</a:t>
            </a:r>
            <a:endParaRPr kumimoji="1" lang="en-US" altLang="ja-JP" sz="2800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4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受講</a:t>
            </a:r>
            <a:r>
              <a:rPr lang="ja-JP" altLang="en-US" sz="48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予約</a:t>
            </a:r>
            <a:endParaRPr kumimoji="1" lang="ja-JP" altLang="en-US" sz="48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084736" y="1115833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>
                  <a:lumMod val="75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55026" y="1286123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612547" y="2512472"/>
            <a:ext cx="2999539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ＧＷ自主勉強会</a:t>
            </a:r>
            <a:endParaRPr kumimoji="1" lang="en-US" altLang="ja-JP" sz="2800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48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コンテンツ</a:t>
            </a:r>
            <a:endParaRPr kumimoji="1" lang="ja-JP" altLang="en-US" sz="48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725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598875" y="1115833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>
                  <a:lumMod val="75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769165" y="1286123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77368" y="2512472"/>
            <a:ext cx="2698175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ＧＷ自主勉強会</a:t>
            </a:r>
            <a:endParaRPr kumimoji="1" lang="en-US" altLang="ja-JP" sz="2800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4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宿題</a:t>
            </a:r>
            <a:endParaRPr kumimoji="1" lang="ja-JP" altLang="en-US" sz="48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458447" y="1115833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>
                  <a:lumMod val="75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628737" y="1286123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54813" y="2143141"/>
            <a:ext cx="3262432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ＧＷ自主勉強会</a:t>
            </a:r>
            <a:endParaRPr kumimoji="1" lang="en-US" altLang="ja-JP" sz="2800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4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アンケート</a:t>
            </a:r>
            <a:endParaRPr kumimoji="1" lang="en-US" altLang="ja-JP" sz="4800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48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入力</a:t>
            </a:r>
            <a:endParaRPr kumimoji="1" lang="ja-JP" altLang="en-US" sz="48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367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760550" y="963362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/>
              </a:gs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929516" y="1144325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96040" y="1855424"/>
            <a:ext cx="364234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日目</a:t>
            </a:r>
            <a:endParaRPr kumimoji="1" lang="en-US" altLang="ja-JP" sz="24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28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パワーポイント講座</a:t>
            </a:r>
            <a:endParaRPr lang="en-US" altLang="ja-JP" sz="32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Ⅰ</a:t>
            </a:r>
          </a:p>
          <a:p>
            <a:pPr algn="ctr"/>
            <a:endParaRPr lang="en-US" altLang="ja-JP"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５月２日（土） </a:t>
            </a:r>
            <a:r>
              <a:rPr lang="en-US" altLang="ja-JP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10:00</a:t>
            </a:r>
          </a:p>
          <a:p>
            <a:pPr algn="ctr"/>
            <a:endParaRPr kumimoji="1" lang="ja-JP" altLang="en-US" sz="28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984681" y="967164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/>
              </a:gs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154971" y="1137454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221495" y="1848553"/>
            <a:ext cx="364234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日目</a:t>
            </a:r>
            <a:endParaRPr kumimoji="1" lang="en-US" altLang="ja-JP" sz="24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28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パワーポイント講座</a:t>
            </a:r>
            <a:endParaRPr lang="en-US" altLang="ja-JP" sz="32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Ⅱ</a:t>
            </a:r>
          </a:p>
          <a:p>
            <a:pPr algn="ctr"/>
            <a:endParaRPr lang="en-US" altLang="ja-JP"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５月３日（日） </a:t>
            </a:r>
            <a:r>
              <a:rPr lang="en-US" altLang="ja-JP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10:00</a:t>
            </a:r>
          </a:p>
          <a:p>
            <a:pPr algn="ctr"/>
            <a:endParaRPr kumimoji="1" lang="ja-JP" altLang="en-US" sz="28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017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760550" y="963362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/>
              </a:gs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929516" y="1144325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69164" y="1855424"/>
            <a:ext cx="3296095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日目</a:t>
            </a:r>
            <a:endParaRPr kumimoji="1" lang="en-US" altLang="ja-JP" sz="24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28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ワードプレス講座</a:t>
            </a:r>
            <a:endParaRPr lang="en-US" altLang="ja-JP" sz="32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Ⅰ</a:t>
            </a:r>
          </a:p>
          <a:p>
            <a:pPr algn="ctr"/>
            <a:endParaRPr lang="en-US" altLang="ja-JP"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５月５日（火） </a:t>
            </a:r>
            <a:r>
              <a:rPr lang="en-US" altLang="ja-JP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10:00</a:t>
            </a:r>
          </a:p>
          <a:p>
            <a:pPr algn="ctr"/>
            <a:endParaRPr kumimoji="1" lang="ja-JP" altLang="en-US" sz="28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984681" y="967164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/>
              </a:gs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154971" y="1137454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390611" y="1848553"/>
            <a:ext cx="330411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kumimoji="1"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日目</a:t>
            </a:r>
            <a:endParaRPr kumimoji="1" lang="en-US" altLang="ja-JP" sz="24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2800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ワードプレス講座</a:t>
            </a:r>
            <a:endParaRPr lang="en-US" altLang="ja-JP" sz="32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Ⅱ</a:t>
            </a:r>
          </a:p>
          <a:p>
            <a:pPr algn="ctr"/>
            <a:endParaRPr lang="en-US" altLang="ja-JP" sz="3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５月６日（水） </a:t>
            </a:r>
            <a:r>
              <a:rPr lang="en-US" altLang="ja-JP" sz="2400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10:00</a:t>
            </a:r>
          </a:p>
          <a:p>
            <a:pPr algn="ctr"/>
            <a:endParaRPr kumimoji="1" lang="ja-JP" altLang="en-US" sz="28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587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598875" y="1115833"/>
            <a:ext cx="4055165" cy="4055165"/>
          </a:xfrm>
          <a:prstGeom prst="rect">
            <a:avLst/>
          </a:prstGeom>
          <a:gradFill flip="none" rotWithShape="1">
            <a:gsLst>
              <a:gs pos="49000">
                <a:schemeClr val="accent6">
                  <a:lumMod val="75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769165" y="1286123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58134" y="1453080"/>
            <a:ext cx="2736647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9900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</a:t>
            </a:r>
            <a:endParaRPr kumimoji="1" lang="ja-JP" altLang="en-US" sz="199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114552" y="1115833"/>
            <a:ext cx="4055165" cy="40551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284843" y="1286123"/>
            <a:ext cx="3714584" cy="37145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934913" y="2758694"/>
            <a:ext cx="24144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4400" dirty="0" smtClean="0">
                <a:solidFill>
                  <a:schemeClr val="bg1"/>
                </a:solidFill>
                <a:latin typeface="Agency FB" panose="020B0503020202020204" pitchFamily="34" charset="0"/>
                <a:ea typeface="BIZ UDゴシック" panose="020B0400000000000000" pitchFamily="49" charset="-128"/>
              </a:rPr>
              <a:t>coming soon</a:t>
            </a:r>
            <a:endParaRPr kumimoji="1" lang="ja-JP" altLang="en-US" sz="4400" dirty="0">
              <a:solidFill>
                <a:schemeClr val="bg1"/>
              </a:solidFill>
              <a:latin typeface="Agency FB" panose="020B0503020202020204" pitchFamily="34" charset="0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206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14" t="-2752" r="13667" b="-370"/>
          <a:stretch/>
        </p:blipFill>
        <p:spPr>
          <a:xfrm>
            <a:off x="3049987" y="-311772"/>
            <a:ext cx="6368334" cy="7169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67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62</Words>
  <Application>Microsoft Office PowerPoint</Application>
  <PresentationFormat>ワイド画面</PresentationFormat>
  <Paragraphs>35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BIZ UDPゴシック</vt:lpstr>
      <vt:lpstr>BIZ UDゴシック</vt:lpstr>
      <vt:lpstr>游ゴシック</vt:lpstr>
      <vt:lpstr>游ゴシック Light</vt:lpstr>
      <vt:lpstr>Agency FB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jimukyoku21</dc:creator>
  <cp:lastModifiedBy>jimukyoku21</cp:lastModifiedBy>
  <cp:revision>10</cp:revision>
  <dcterms:created xsi:type="dcterms:W3CDTF">2020-05-03T11:20:06Z</dcterms:created>
  <dcterms:modified xsi:type="dcterms:W3CDTF">2020-05-05T03:08:42Z</dcterms:modified>
</cp:coreProperties>
</file>