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D1F334-60F4-4449-986F-CC2869256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4C9DE1-0885-4E61-BA51-42ECA8B81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BE0CD4-F573-4972-9BD4-352B8B4C5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6A0CE2-1D0D-44C4-95D8-E0E9D0213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1B6D7E-B83C-4845-B966-8A70D2C0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5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51AC98-B7B2-47E4-BF32-A619F1726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DD1585-DE7F-42C8-85B1-4AA7A4151A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E17D5B-5F90-41F4-89B1-B47F017C2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10BA23-81FA-45DA-8F44-D899CA496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405ACF-B6B1-4756-9663-304F182AB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668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4ADE951-1A56-4277-970A-E0660E173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530C8C-DD56-4FB2-A508-25180457C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C69990-B71D-4934-AD34-67944DF70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0523BC-2792-4775-B1F2-75AB2DE59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54DF3E-F3F2-48C5-936F-4D755D92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53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CFED37-FE1C-454F-B82F-F7BC60834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BBC1E9-B4D9-4571-924F-8FE3A1A23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8F9850-A8BB-4D28-B1FD-EFD546FC3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9E2813-B7B9-4245-A384-C4440E3A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8F4723-0D7A-43AE-AE55-84C79C728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69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46866A-0386-4420-A318-810BCAA69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70C8253-145D-41E9-A76E-75DF71370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4DB00E-DD8A-480D-A1A2-8A53D5A18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167B4B-36AB-4988-B0EF-8F224B38F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24AC88-0993-4B50-9235-5E55C2F3C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98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4549E4-61D6-44DE-9682-3857E3410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D5A863-4659-49C3-B482-043CD2B941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CB4C64-BE69-455E-B008-8225E7674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D80E3DA-9322-4DD1-827E-2F262FED8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869AFB-BB7B-4979-89E3-5A77BAAD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0C389D0-6B01-4CCB-983F-4E1263BE1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301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3210D4-3927-4F95-805A-3FBDB18D7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55DB2-63BA-468E-A6D1-4A5DF5AA8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1BCE5E-D0F4-4771-92B6-C08CDA0E1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18F17AC-2408-4011-B4A3-B781329BEE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46DF602-B8D5-479A-8E1D-157E99FBBF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4B55A94-E196-46BD-A3A0-C587B47BF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59B7857-2037-4F28-9FAF-6C9414AFF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2D07A17-6C4D-476D-9A36-8EBE9E149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361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6E77D-6EEA-49B0-9CC0-BA5F832C4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82C7E00-F854-44BE-BF2A-6475581F8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33197B2-254F-4DDD-94F6-7481B2994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1BCBB2A-66F8-4BCE-9BE7-362DE921B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66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7E92F56-4ED3-45E7-91D0-5944510E2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B374EA3-2682-4DFE-86A9-63C25090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FB7024-8F34-43F0-80D6-DFBEC5020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1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50FA15-C165-4ACF-8DAA-A3CF50F3A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3A986B-7227-418E-8560-7B9C70B33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4E1FBF-97CD-4660-AAA1-A9A45277A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B7D439-3B5F-408B-9B53-BAA4B3D42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1BEFB3-6155-478B-86D5-1AD5A2E64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406D0B-583B-45AA-82DB-818506F73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183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1B90E1-6FFB-4EEE-898E-464FBBCDB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F21E23-5527-4312-86C2-F6782F0ED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102A61-63A8-4FDF-BFFE-D35088A8D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AEA2E2-141B-4773-8D78-B3294564B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4C34E8-B007-4985-8B83-85C2F04EA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21C2B5F-4E23-4CD7-AFA0-8407A8E4E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97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311FB55-336A-4E73-A961-F5196820D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6ABBE5-3072-4AC4-B66A-1EDF4D73D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A1AF1B-C266-4DED-9CB3-1B67B79BA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1392-9306-475D-9146-0A72D74AA04E}" type="datetimeFigureOut">
              <a:rPr kumimoji="1" lang="ja-JP" altLang="en-US" smtClean="0"/>
              <a:t>2020/5/6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4F6A54-CD7C-47A5-ACC2-7684E940A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1E1C55-422A-4FE9-8073-E7B158DED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A5451-A082-4007-A8A0-ED2646A01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32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65B9DA0-1A4F-4BAE-9224-96D05E5ECA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359" t="48194" r="42890" b="18195"/>
          <a:stretch/>
        </p:blipFill>
        <p:spPr>
          <a:xfrm>
            <a:off x="2238374" y="3305175"/>
            <a:ext cx="4724401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8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eigyokikaku1</dc:creator>
  <cp:lastModifiedBy>eigyokikaku1</cp:lastModifiedBy>
  <cp:revision>1</cp:revision>
  <dcterms:created xsi:type="dcterms:W3CDTF">2020-05-06T01:22:04Z</dcterms:created>
  <dcterms:modified xsi:type="dcterms:W3CDTF">2020-05-06T01:23:40Z</dcterms:modified>
</cp:coreProperties>
</file>